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https://www.digikey.ca/en/products/detail/dfrobot/SEN0189/6588606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digikey.ca/en/products/detail/dfrobot/SEN0189/6588606" TargetMode="External" Type="http://schemas.openxmlformats.org/officeDocument/2006/relationships/hyperlink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5.png" Type="http://schemas.openxmlformats.org/officeDocument/2006/relationships/image"/><Relationship Id="rId13" Target="https://www.digikey.ca/en/products/detail/dfrobot/SEN0189/6588606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jpeg" Type="http://schemas.openxmlformats.org/officeDocument/2006/relationships/image"/><Relationship Id="rId15" Target="https://www.digikey.ca/en/products/detail/dfrobot/SEN0189/6588606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21.jpeg" Type="http://schemas.openxmlformats.org/officeDocument/2006/relationships/image"/><Relationship Id="rId15" Target="https://www.digikey.ca/en/products/detail/dfrobot/SEN0189/6588606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wFzNLBrI.mp4" Type="http://schemas.openxmlformats.org/officeDocument/2006/relationships/video"/><Relationship Id="rId4" Target="../media/VAGwFzNLBrI.mp4" Type="http://schemas.microsoft.com/office/2007/relationships/media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6959" y="314325"/>
            <a:ext cx="9658350" cy="96583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765" y="1459165"/>
            <a:ext cx="7734291" cy="7368670"/>
          </a:xfrm>
          <a:custGeom>
            <a:avLst/>
            <a:gdLst/>
            <a:ahLst/>
            <a:cxnLst/>
            <a:rect r="r" b="b" t="t" l="l"/>
            <a:pathLst>
              <a:path h="7368670" w="7734291">
                <a:moveTo>
                  <a:pt x="0" y="0"/>
                </a:moveTo>
                <a:lnTo>
                  <a:pt x="7734290" y="0"/>
                </a:lnTo>
                <a:lnTo>
                  <a:pt x="7734290" y="7368670"/>
                </a:lnTo>
                <a:lnTo>
                  <a:pt x="0" y="736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70079" y="826000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2745" y="1113356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214336"/>
            <a:ext cx="5251032" cy="1613499"/>
          </a:xfrm>
          <a:custGeom>
            <a:avLst/>
            <a:gdLst/>
            <a:ahLst/>
            <a:cxnLst/>
            <a:rect r="r" b="b" t="t" l="l"/>
            <a:pathLst>
              <a:path h="1613499" w="5251032">
                <a:moveTo>
                  <a:pt x="0" y="0"/>
                </a:moveTo>
                <a:lnTo>
                  <a:pt x="5251032" y="0"/>
                </a:lnTo>
                <a:lnTo>
                  <a:pt x="5251032" y="1613499"/>
                </a:lnTo>
                <a:lnTo>
                  <a:pt x="0" y="1613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13226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36069" y="2746813"/>
            <a:ext cx="7708553" cy="141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66"/>
              </a:lnSpc>
              <a:spcBef>
                <a:spcPct val="0"/>
              </a:spcBef>
            </a:pPr>
            <a:r>
              <a:rPr lang="en-US" sz="1066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 SEN0189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217883"/>
            <a:ext cx="5978541" cy="28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5"/>
              </a:lnSpc>
              <a:spcBef>
                <a:spcPct val="0"/>
              </a:spcBef>
            </a:pPr>
            <a:r>
              <a:rPr lang="en-US" b="true" sz="2825">
                <a:solidFill>
                  <a:srgbClr val="333A8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TURBIDITY SENSOR</a:t>
            </a:r>
          </a:p>
          <a:p>
            <a:pPr algn="l">
              <a:lnSpc>
                <a:spcPts val="2825"/>
              </a:lnSpc>
              <a:spcBef>
                <a:spcPct val="0"/>
              </a:spcBef>
            </a:pPr>
          </a:p>
          <a:p>
            <a:pPr algn="l">
              <a:lnSpc>
                <a:spcPts val="2825"/>
              </a:lnSpc>
              <a:spcBef>
                <a:spcPct val="0"/>
              </a:spcBef>
            </a:pPr>
          </a:p>
          <a:p>
            <a:pPr algn="l">
              <a:lnSpc>
                <a:spcPts val="2825"/>
              </a:lnSpc>
              <a:spcBef>
                <a:spcPct val="0"/>
              </a:spcBef>
            </a:pPr>
          </a:p>
          <a:p>
            <a:pPr algn="l">
              <a:lnSpc>
                <a:spcPts val="2825"/>
              </a:lnSpc>
              <a:spcBef>
                <a:spcPct val="0"/>
              </a:spcBef>
            </a:pPr>
          </a:p>
          <a:p>
            <a:pPr algn="l">
              <a:lnSpc>
                <a:spcPts val="2825"/>
              </a:lnSpc>
              <a:spcBef>
                <a:spcPct val="0"/>
              </a:spcBef>
            </a:pPr>
          </a:p>
          <a:p>
            <a:pPr algn="l">
              <a:lnSpc>
                <a:spcPts val="2825"/>
              </a:lnSpc>
              <a:spcBef>
                <a:spcPct val="0"/>
              </a:spcBef>
            </a:pPr>
            <a:r>
              <a:rPr lang="en-US" b="true" sz="2825">
                <a:solidFill>
                  <a:srgbClr val="333A8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PHYTOPLANKTON AIR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9039" y="7916191"/>
            <a:ext cx="3239382" cy="26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1"/>
              </a:lnSpc>
              <a:spcBef>
                <a:spcPct val="0"/>
              </a:spcBef>
            </a:pPr>
            <a:r>
              <a:rPr lang="en-US" b="true" sz="1951" u="sng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2" tooltip="https://www.digikey.ca/en/products/detail/dfrobot/SEN0189/6588606"/>
              </a:rPr>
              <a:t>WWW.MYSENSOR.COM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9039" y="1325650"/>
            <a:ext cx="6230099" cy="3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DONE BY - JULIAN IMPERIAL N01638310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9484" y="630625"/>
            <a:ext cx="11729032" cy="92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5"/>
              </a:lnSpc>
              <a:spcBef>
                <a:spcPct val="0"/>
              </a:spcBef>
            </a:pPr>
            <a:r>
              <a:rPr lang="en-US" sz="700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CHALLENGES AND LESSONS LEARNED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85701" y="1839988"/>
            <a:ext cx="9516598" cy="809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9730" indent="-484865" lvl="1">
              <a:lnSpc>
                <a:spcPts val="5344"/>
              </a:lnSpc>
              <a:buFont typeface="Arial"/>
              <a:buChar char="•"/>
            </a:pPr>
            <a:r>
              <a:rPr lang="en-US" b="true" sz="449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Soldering Problems with the groove connector broke off, cold solder.</a:t>
            </a:r>
          </a:p>
          <a:p>
            <a:pPr algn="l">
              <a:lnSpc>
                <a:spcPts val="5344"/>
              </a:lnSpc>
            </a:pPr>
          </a:p>
          <a:p>
            <a:pPr algn="l" marL="969730" indent="-484865" lvl="1">
              <a:lnSpc>
                <a:spcPts val="5344"/>
              </a:lnSpc>
              <a:buFont typeface="Arial"/>
              <a:buChar char="•"/>
            </a:pPr>
            <a:r>
              <a:rPr lang="en-US" b="true" sz="449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i2c Address recognition problems (0x48) related to groove connector. </a:t>
            </a:r>
          </a:p>
          <a:p>
            <a:pPr algn="l">
              <a:lnSpc>
                <a:spcPts val="5344"/>
              </a:lnSpc>
            </a:pPr>
          </a:p>
          <a:p>
            <a:pPr algn="l" marL="969730" indent="-484865" lvl="1">
              <a:lnSpc>
                <a:spcPts val="5344"/>
              </a:lnSpc>
              <a:buFont typeface="Arial"/>
              <a:buChar char="•"/>
            </a:pPr>
            <a:r>
              <a:rPr lang="en-US" b="true" sz="449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Connections between ADS1015 and SEN0189 (VIN, GND, A2)</a:t>
            </a:r>
          </a:p>
          <a:p>
            <a:pPr algn="l">
              <a:lnSpc>
                <a:spcPts val="534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96601" y="32208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29150" y="7407808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486104" y="737525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3556" y="497275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88915" y="1238696"/>
            <a:ext cx="8797712" cy="87977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801623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3226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66" y="5637552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1443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1050143" y="0"/>
                </a:moveTo>
                <a:lnTo>
                  <a:pt x="0" y="0"/>
                </a:lnTo>
                <a:lnTo>
                  <a:pt x="0" y="1698492"/>
                </a:lnTo>
                <a:lnTo>
                  <a:pt x="1050143" y="1698492"/>
                </a:lnTo>
                <a:lnTo>
                  <a:pt x="1050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9179" y="2954993"/>
            <a:ext cx="5977184" cy="443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12"/>
              </a:lnSpc>
            </a:pPr>
            <a:r>
              <a:rPr lang="en-US" sz="1711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64258" y="1238696"/>
            <a:ext cx="3896378" cy="2128010"/>
          </a:xfrm>
          <a:custGeom>
            <a:avLst/>
            <a:gdLst/>
            <a:ahLst/>
            <a:cxnLst/>
            <a:rect r="r" b="b" t="t" l="l"/>
            <a:pathLst>
              <a:path h="2128010" w="3896378">
                <a:moveTo>
                  <a:pt x="0" y="0"/>
                </a:moveTo>
                <a:lnTo>
                  <a:pt x="3896378" y="0"/>
                </a:lnTo>
                <a:lnTo>
                  <a:pt x="3896378" y="2128010"/>
                </a:lnTo>
                <a:lnTo>
                  <a:pt x="0" y="21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66992" y="5259062"/>
            <a:ext cx="3896378" cy="2128010"/>
          </a:xfrm>
          <a:custGeom>
            <a:avLst/>
            <a:gdLst/>
            <a:ahLst/>
            <a:cxnLst/>
            <a:rect r="r" b="b" t="t" l="l"/>
            <a:pathLst>
              <a:path h="2128010" w="3896378">
                <a:moveTo>
                  <a:pt x="0" y="0"/>
                </a:moveTo>
                <a:lnTo>
                  <a:pt x="3896377" y="0"/>
                </a:lnTo>
                <a:lnTo>
                  <a:pt x="3896377" y="2128010"/>
                </a:lnTo>
                <a:lnTo>
                  <a:pt x="0" y="21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02545" y="7694952"/>
            <a:ext cx="3970453" cy="1220012"/>
          </a:xfrm>
          <a:custGeom>
            <a:avLst/>
            <a:gdLst/>
            <a:ahLst/>
            <a:cxnLst/>
            <a:rect r="r" b="b" t="t" l="l"/>
            <a:pathLst>
              <a:path h="1220012" w="3970453">
                <a:moveTo>
                  <a:pt x="0" y="0"/>
                </a:moveTo>
                <a:lnTo>
                  <a:pt x="3970452" y="0"/>
                </a:lnTo>
                <a:lnTo>
                  <a:pt x="3970452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22146" y="8214518"/>
            <a:ext cx="2813861" cy="2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b="true" sz="1695" u="sng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0" tooltip="https://www.digikey.ca/en/products/detail/dfrobot/SEN0189/6588606"/>
              </a:rPr>
              <a:t>WWW.MYSENSOR.COM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92561" y="337081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3931" y="589046"/>
            <a:ext cx="6223830" cy="2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  <a:spcBef>
                <a:spcPct val="0"/>
              </a:spcBef>
            </a:pPr>
            <a:r>
              <a:rPr lang="en-US" b="true" sz="1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PRODUCTION TECH - CENG-317-0CA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9312" y="880956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4284" y="3941659"/>
            <a:ext cx="777288" cy="2968808"/>
          </a:xfrm>
          <a:custGeom>
            <a:avLst/>
            <a:gdLst/>
            <a:ahLst/>
            <a:cxnLst/>
            <a:rect r="r" b="b" t="t" l="l"/>
            <a:pathLst>
              <a:path h="2968808" w="777288">
                <a:moveTo>
                  <a:pt x="0" y="0"/>
                </a:moveTo>
                <a:lnTo>
                  <a:pt x="777288" y="0"/>
                </a:lnTo>
                <a:lnTo>
                  <a:pt x="777288" y="2968808"/>
                </a:lnTo>
                <a:lnTo>
                  <a:pt x="0" y="2968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7604" y="3941659"/>
            <a:ext cx="629328" cy="2403682"/>
          </a:xfrm>
          <a:custGeom>
            <a:avLst/>
            <a:gdLst/>
            <a:ahLst/>
            <a:cxnLst/>
            <a:rect r="r" b="b" t="t" l="l"/>
            <a:pathLst>
              <a:path h="2403682" w="629328">
                <a:moveTo>
                  <a:pt x="0" y="0"/>
                </a:moveTo>
                <a:lnTo>
                  <a:pt x="629328" y="0"/>
                </a:lnTo>
                <a:lnTo>
                  <a:pt x="629328" y="2403682"/>
                </a:lnTo>
                <a:lnTo>
                  <a:pt x="0" y="2403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98952" y="784705"/>
            <a:ext cx="4584128" cy="1408578"/>
          </a:xfrm>
          <a:custGeom>
            <a:avLst/>
            <a:gdLst/>
            <a:ahLst/>
            <a:cxnLst/>
            <a:rect r="r" b="b" t="t" l="l"/>
            <a:pathLst>
              <a:path h="1408578" w="4584128">
                <a:moveTo>
                  <a:pt x="0" y="0"/>
                </a:moveTo>
                <a:lnTo>
                  <a:pt x="4584128" y="0"/>
                </a:lnTo>
                <a:lnTo>
                  <a:pt x="4584128" y="1408577"/>
                </a:lnTo>
                <a:lnTo>
                  <a:pt x="0" y="1408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5391" y="7259741"/>
            <a:ext cx="679831" cy="2596577"/>
          </a:xfrm>
          <a:custGeom>
            <a:avLst/>
            <a:gdLst/>
            <a:ahLst/>
            <a:cxnLst/>
            <a:rect r="r" b="b" t="t" l="l"/>
            <a:pathLst>
              <a:path h="2596577" w="679831">
                <a:moveTo>
                  <a:pt x="0" y="0"/>
                </a:moveTo>
                <a:lnTo>
                  <a:pt x="679831" y="0"/>
                </a:lnTo>
                <a:lnTo>
                  <a:pt x="679831" y="2596577"/>
                </a:lnTo>
                <a:lnTo>
                  <a:pt x="0" y="2596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43325" y="6357063"/>
            <a:ext cx="4526817" cy="3690538"/>
          </a:xfrm>
          <a:custGeom>
            <a:avLst/>
            <a:gdLst/>
            <a:ahLst/>
            <a:cxnLst/>
            <a:rect r="r" b="b" t="t" l="l"/>
            <a:pathLst>
              <a:path h="3690538" w="4526817">
                <a:moveTo>
                  <a:pt x="0" y="0"/>
                </a:moveTo>
                <a:lnTo>
                  <a:pt x="4526817" y="0"/>
                </a:lnTo>
                <a:lnTo>
                  <a:pt x="4526817" y="3690537"/>
                </a:lnTo>
                <a:lnTo>
                  <a:pt x="0" y="3690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84284" y="2452679"/>
            <a:ext cx="7824595" cy="106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SENSOR - OVERVIEW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4015" y="7340334"/>
            <a:ext cx="5006415" cy="128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863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More particles = more scattering = higher turbidity.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7797" y="3941659"/>
            <a:ext cx="5006415" cy="240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663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Low-cost analog turbidity sensor that detects water quality by measuring the turbidity (cloudiness) caused by suspended particles, like algae.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83392" y="1280665"/>
            <a:ext cx="6223830" cy="2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  <a:spcBef>
                <a:spcPct val="0"/>
              </a:spcBef>
            </a:pPr>
            <a:r>
              <a:rPr lang="en-US" b="true" sz="1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PRODUCTION TECH - CENG-317-0CA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17633" y="1388384"/>
            <a:ext cx="2827966" cy="22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3"/>
              </a:lnSpc>
              <a:spcBef>
                <a:spcPct val="0"/>
              </a:spcBef>
            </a:pPr>
            <a:r>
              <a:rPr lang="en-US" b="true" sz="1703" u="sng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3" tooltip="https://www.digikey.ca/en/products/detail/dfrobot/SEN0189/6588606"/>
              </a:rPr>
              <a:t>WWW.MYSENSOR.COM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1853" y="3941659"/>
            <a:ext cx="4611282" cy="158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637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Works by emitting infrared light into the water and measuring the scattering of that light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6505" y="8648294"/>
            <a:ext cx="3970453" cy="1220012"/>
          </a:xfrm>
          <a:custGeom>
            <a:avLst/>
            <a:gdLst/>
            <a:ahLst/>
            <a:cxnLst/>
            <a:rect r="r" b="b" t="t" l="l"/>
            <a:pathLst>
              <a:path h="1220012" w="3970453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10" y="0"/>
                </a:lnTo>
                <a:lnTo>
                  <a:pt x="296510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41884" y="394739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3505" y="1518486"/>
            <a:ext cx="5613585" cy="4501075"/>
          </a:xfrm>
          <a:custGeom>
            <a:avLst/>
            <a:gdLst/>
            <a:ahLst/>
            <a:cxnLst/>
            <a:rect r="r" b="b" t="t" l="l"/>
            <a:pathLst>
              <a:path h="4501075" w="5613585">
                <a:moveTo>
                  <a:pt x="0" y="0"/>
                </a:moveTo>
                <a:lnTo>
                  <a:pt x="5613585" y="0"/>
                </a:lnTo>
                <a:lnTo>
                  <a:pt x="5613585" y="4501075"/>
                </a:lnTo>
                <a:lnTo>
                  <a:pt x="0" y="450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4853" y="3648497"/>
            <a:ext cx="7514541" cy="5995430"/>
          </a:xfrm>
          <a:custGeom>
            <a:avLst/>
            <a:gdLst/>
            <a:ahLst/>
            <a:cxnLst/>
            <a:rect r="r" b="b" t="t" l="l"/>
            <a:pathLst>
              <a:path h="5995430" w="7514541">
                <a:moveTo>
                  <a:pt x="0" y="0"/>
                </a:moveTo>
                <a:lnTo>
                  <a:pt x="7514542" y="0"/>
                </a:lnTo>
                <a:lnTo>
                  <a:pt x="7514542" y="5995431"/>
                </a:lnTo>
                <a:lnTo>
                  <a:pt x="0" y="59954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4678" r="0" b="-467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83392" y="1280665"/>
            <a:ext cx="6223830" cy="2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  <a:spcBef>
                <a:spcPct val="0"/>
              </a:spcBef>
            </a:pPr>
            <a:r>
              <a:rPr lang="en-US" b="true" sz="1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PRODUCTION TECH - CENG-317-0CA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4853" y="2042878"/>
            <a:ext cx="6459147" cy="1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SENSOR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6106" y="9167860"/>
            <a:ext cx="2813861" cy="2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b="true" sz="1695" u="sng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5" tooltip="https://www.digikey.ca/en/products/detail/dfrobot/SEN0189/6588606"/>
              </a:rPr>
              <a:t>WWW.MYSENSOR.COM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4853" y="3160729"/>
            <a:ext cx="5978541" cy="36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5"/>
              </a:lnSpc>
              <a:spcBef>
                <a:spcPct val="0"/>
              </a:spcBef>
            </a:pPr>
            <a:r>
              <a:rPr lang="en-US" b="true" sz="2825">
                <a:solidFill>
                  <a:srgbClr val="333A8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ANALOG - SEN0189 DFROBOT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1884" y="394739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5003" y="1028700"/>
            <a:ext cx="5424832" cy="6922639"/>
          </a:xfrm>
          <a:custGeom>
            <a:avLst/>
            <a:gdLst/>
            <a:ahLst/>
            <a:cxnLst/>
            <a:rect r="r" b="b" t="t" l="l"/>
            <a:pathLst>
              <a:path h="6922639" w="5424832">
                <a:moveTo>
                  <a:pt x="0" y="0"/>
                </a:moveTo>
                <a:lnTo>
                  <a:pt x="5424832" y="0"/>
                </a:lnTo>
                <a:lnTo>
                  <a:pt x="5424832" y="6922639"/>
                </a:lnTo>
                <a:lnTo>
                  <a:pt x="0" y="6922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6505" y="8648294"/>
            <a:ext cx="3970453" cy="1220012"/>
          </a:xfrm>
          <a:custGeom>
            <a:avLst/>
            <a:gdLst/>
            <a:ahLst/>
            <a:cxnLst/>
            <a:rect r="r" b="b" t="t" l="l"/>
            <a:pathLst>
              <a:path h="1220012" w="3970453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83392" y="4169257"/>
            <a:ext cx="6420580" cy="5830904"/>
          </a:xfrm>
          <a:custGeom>
            <a:avLst/>
            <a:gdLst/>
            <a:ahLst/>
            <a:cxnLst/>
            <a:rect r="r" b="b" t="t" l="l"/>
            <a:pathLst>
              <a:path h="5830904" w="6420580">
                <a:moveTo>
                  <a:pt x="0" y="0"/>
                </a:moveTo>
                <a:lnTo>
                  <a:pt x="6420580" y="0"/>
                </a:lnTo>
                <a:lnTo>
                  <a:pt x="6420580" y="5830904"/>
                </a:lnTo>
                <a:lnTo>
                  <a:pt x="0" y="5830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967" r="0" b="-96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83392" y="2098562"/>
            <a:ext cx="7192026" cy="198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80"/>
              </a:lnSpc>
            </a:pPr>
            <a:r>
              <a:rPr lang="en-US" sz="768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ADC CONVERTER </a:t>
            </a:r>
          </a:p>
          <a:p>
            <a:pPr algn="just">
              <a:lnSpc>
                <a:spcPts val="7680"/>
              </a:lnSpc>
              <a:spcBef>
                <a:spcPct val="0"/>
              </a:spcBef>
            </a:pPr>
            <a:r>
              <a:rPr lang="en-US" sz="768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ADS1015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3392" y="1280665"/>
            <a:ext cx="6223830" cy="2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  <a:spcBef>
                <a:spcPct val="0"/>
              </a:spcBef>
            </a:pPr>
            <a:r>
              <a:rPr lang="en-US" b="true" sz="1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PRODUCTION TECH - CENG-317-0CA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6106" y="9167860"/>
            <a:ext cx="2813861" cy="21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b="true" sz="1695" u="sng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5" tooltip="https://www.digikey.ca/en/products/detail/dfrobot/SEN0189/6588606"/>
              </a:rPr>
              <a:t>WWW.MYSENSOR.COM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9040857"/>
            <a:ext cx="4123419" cy="52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6"/>
              </a:lnSpc>
              <a:spcBef>
                <a:spcPct val="0"/>
              </a:spcBef>
            </a:pPr>
            <a:r>
              <a:rPr lang="en-US" sz="3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I2C ADDRESS - 0X48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0041" y="2234153"/>
            <a:ext cx="8782935" cy="5818694"/>
          </a:xfrm>
          <a:custGeom>
            <a:avLst/>
            <a:gdLst/>
            <a:ahLst/>
            <a:cxnLst/>
            <a:rect r="r" b="b" t="t" l="l"/>
            <a:pathLst>
              <a:path h="5818694" w="8782935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5221" y="4303456"/>
            <a:ext cx="4123379" cy="18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5"/>
              </a:lnSpc>
              <a:spcBef>
                <a:spcPct val="0"/>
              </a:spcBef>
            </a:pPr>
            <a:r>
              <a:rPr lang="en-US" sz="700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KICAD SCHEMATIC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96601" y="223692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29150" y="755564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1692" y="1028700"/>
            <a:ext cx="9301914" cy="7952960"/>
          </a:xfrm>
          <a:custGeom>
            <a:avLst/>
            <a:gdLst/>
            <a:ahLst/>
            <a:cxnLst/>
            <a:rect r="r" b="b" t="t" l="l"/>
            <a:pathLst>
              <a:path h="7952960" w="9301914">
                <a:moveTo>
                  <a:pt x="0" y="0"/>
                </a:moveTo>
                <a:lnTo>
                  <a:pt x="9301914" y="0"/>
                </a:lnTo>
                <a:lnTo>
                  <a:pt x="9301914" y="7952960"/>
                </a:lnTo>
                <a:lnTo>
                  <a:pt x="0" y="7952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945" y="3944917"/>
            <a:ext cx="7471988" cy="3941474"/>
          </a:xfrm>
          <a:custGeom>
            <a:avLst/>
            <a:gdLst/>
            <a:ahLst/>
            <a:cxnLst/>
            <a:rect r="r" b="b" t="t" l="l"/>
            <a:pathLst>
              <a:path h="3941474" w="7471988">
                <a:moveTo>
                  <a:pt x="0" y="0"/>
                </a:moveTo>
                <a:lnTo>
                  <a:pt x="7471987" y="0"/>
                </a:lnTo>
                <a:lnTo>
                  <a:pt x="7471987" y="3941473"/>
                </a:lnTo>
                <a:lnTo>
                  <a:pt x="0" y="394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43768" y="1699101"/>
            <a:ext cx="5659136" cy="18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5"/>
              </a:lnSpc>
              <a:spcBef>
                <a:spcPct val="0"/>
              </a:spcBef>
            </a:pPr>
            <a:r>
              <a:rPr lang="en-US" sz="700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SCHEMATIC AND ADDRESS 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46831" y="6355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4723" y="7560926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8205" y="1618813"/>
            <a:ext cx="5783222" cy="7710963"/>
          </a:xfrm>
          <a:custGeom>
            <a:avLst/>
            <a:gdLst/>
            <a:ahLst/>
            <a:cxnLst/>
            <a:rect r="r" b="b" t="t" l="l"/>
            <a:pathLst>
              <a:path h="7710963" w="5783222">
                <a:moveTo>
                  <a:pt x="0" y="0"/>
                </a:moveTo>
                <a:lnTo>
                  <a:pt x="5783222" y="0"/>
                </a:lnTo>
                <a:lnTo>
                  <a:pt x="578322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7685" y="1618813"/>
            <a:ext cx="5783222" cy="7710963"/>
          </a:xfrm>
          <a:custGeom>
            <a:avLst/>
            <a:gdLst/>
            <a:ahLst/>
            <a:cxnLst/>
            <a:rect r="r" b="b" t="t" l="l"/>
            <a:pathLst>
              <a:path h="7710963" w="5783222">
                <a:moveTo>
                  <a:pt x="0" y="0"/>
                </a:moveTo>
                <a:lnTo>
                  <a:pt x="5783222" y="0"/>
                </a:lnTo>
                <a:lnTo>
                  <a:pt x="578322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9296" y="590987"/>
            <a:ext cx="8502423" cy="102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79"/>
              </a:lnSpc>
              <a:spcBef>
                <a:spcPct val="0"/>
              </a:spcBef>
            </a:pPr>
            <a:r>
              <a:rPr lang="en-US" sz="7779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ASSEMBLED PROJECT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3185" y="1765977"/>
            <a:ext cx="6929248" cy="2731897"/>
          </a:xfrm>
          <a:custGeom>
            <a:avLst/>
            <a:gdLst/>
            <a:ahLst/>
            <a:cxnLst/>
            <a:rect r="r" b="b" t="t" l="l"/>
            <a:pathLst>
              <a:path h="2731897" w="6929248">
                <a:moveTo>
                  <a:pt x="0" y="0"/>
                </a:moveTo>
                <a:lnTo>
                  <a:pt x="6929249" y="0"/>
                </a:lnTo>
                <a:lnTo>
                  <a:pt x="6929249" y="2731897"/>
                </a:lnTo>
                <a:lnTo>
                  <a:pt x="0" y="2731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5321" y="1649408"/>
            <a:ext cx="6929248" cy="2848467"/>
          </a:xfrm>
          <a:custGeom>
            <a:avLst/>
            <a:gdLst/>
            <a:ahLst/>
            <a:cxnLst/>
            <a:rect r="r" b="b" t="t" l="l"/>
            <a:pathLst>
              <a:path h="2848467" w="6929248">
                <a:moveTo>
                  <a:pt x="0" y="0"/>
                </a:moveTo>
                <a:lnTo>
                  <a:pt x="6929248" y="0"/>
                </a:lnTo>
                <a:lnTo>
                  <a:pt x="6929248" y="2848466"/>
                </a:lnTo>
                <a:lnTo>
                  <a:pt x="0" y="284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23185" y="4678880"/>
            <a:ext cx="8119758" cy="5390541"/>
          </a:xfrm>
          <a:custGeom>
            <a:avLst/>
            <a:gdLst/>
            <a:ahLst/>
            <a:cxnLst/>
            <a:rect r="r" b="b" t="t" l="l"/>
            <a:pathLst>
              <a:path h="5390541" w="8119758">
                <a:moveTo>
                  <a:pt x="0" y="0"/>
                </a:moveTo>
                <a:lnTo>
                  <a:pt x="8119758" y="0"/>
                </a:lnTo>
                <a:lnTo>
                  <a:pt x="8119758" y="5390542"/>
                </a:lnTo>
                <a:lnTo>
                  <a:pt x="0" y="5390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4615" y="4793785"/>
            <a:ext cx="5659954" cy="5275636"/>
          </a:xfrm>
          <a:custGeom>
            <a:avLst/>
            <a:gdLst/>
            <a:ahLst/>
            <a:cxnLst/>
            <a:rect r="r" b="b" t="t" l="l"/>
            <a:pathLst>
              <a:path h="5275636" w="5659954">
                <a:moveTo>
                  <a:pt x="0" y="0"/>
                </a:moveTo>
                <a:lnTo>
                  <a:pt x="5659954" y="0"/>
                </a:lnTo>
                <a:lnTo>
                  <a:pt x="5659954" y="5275637"/>
                </a:lnTo>
                <a:lnTo>
                  <a:pt x="0" y="527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07907" y="32208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89945" y="89283"/>
            <a:ext cx="4122609" cy="1560125"/>
          </a:xfrm>
          <a:custGeom>
            <a:avLst/>
            <a:gdLst/>
            <a:ahLst/>
            <a:cxnLst/>
            <a:rect r="r" b="b" t="t" l="l"/>
            <a:pathLst>
              <a:path h="1560125" w="4122609">
                <a:moveTo>
                  <a:pt x="0" y="0"/>
                </a:moveTo>
                <a:lnTo>
                  <a:pt x="4122609" y="0"/>
                </a:lnTo>
                <a:lnTo>
                  <a:pt x="4122609" y="1560125"/>
                </a:lnTo>
                <a:lnTo>
                  <a:pt x="0" y="1560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2082" y="630625"/>
            <a:ext cx="5659136" cy="92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5"/>
              </a:lnSpc>
              <a:spcBef>
                <a:spcPct val="0"/>
              </a:spcBef>
            </a:pPr>
            <a:r>
              <a:rPr lang="en-US" sz="700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CODE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88480" y="1791463"/>
            <a:ext cx="4629150" cy="8229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196601" y="32208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5554169" y="751244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21621" y="322089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229150" y="747989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533" y="3095817"/>
            <a:ext cx="8273448" cy="5620892"/>
          </a:xfrm>
          <a:custGeom>
            <a:avLst/>
            <a:gdLst/>
            <a:ahLst/>
            <a:cxnLst/>
            <a:rect r="r" b="b" t="t" l="l"/>
            <a:pathLst>
              <a:path h="5620892" w="8273448">
                <a:moveTo>
                  <a:pt x="0" y="0"/>
                </a:moveTo>
                <a:lnTo>
                  <a:pt x="8273447" y="0"/>
                </a:lnTo>
                <a:lnTo>
                  <a:pt x="8273447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4432" y="630625"/>
            <a:ext cx="5659136" cy="92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5"/>
              </a:lnSpc>
              <a:spcBef>
                <a:spcPct val="0"/>
              </a:spcBef>
            </a:pPr>
            <a:r>
              <a:rPr lang="en-US" sz="700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THE VIDEO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DAGtcuGh-WQ</dc:identifier>
  <dcterms:modified xsi:type="dcterms:W3CDTF">2011-08-01T06:04:30Z</dcterms:modified>
  <cp:revision>1</cp:revision>
  <dc:title>Hardware Production - Sensor Presentation</dc:title>
</cp:coreProperties>
</file>